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91175" cy="10290175"/>
  <p:notesSz cx="6858000" cy="9144000"/>
  <p:defaultTextStyle>
    <a:defPPr>
      <a:defRPr lang="sr-Latn-RS"/>
    </a:defPPr>
    <a:lvl1pPr marL="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58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166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749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8332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914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7497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208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666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18" y="30"/>
      </p:cViewPr>
      <p:guideLst>
        <p:guide orient="horz" pos="324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37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794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09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909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877" y="6612392"/>
            <a:ext cx="15547499" cy="2043743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877" y="4361415"/>
            <a:ext cx="15547499" cy="2250975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5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1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7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83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91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74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2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66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8729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559" y="2401043"/>
            <a:ext cx="8078602" cy="679103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8014" y="2401043"/>
            <a:ext cx="8078602" cy="679103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8793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303381"/>
            <a:ext cx="8081779" cy="95994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559" y="3263319"/>
            <a:ext cx="8081779" cy="592876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666" y="2303381"/>
            <a:ext cx="8084953" cy="95994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6" y="3263319"/>
            <a:ext cx="8084953" cy="592876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6424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364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1648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62" y="409700"/>
            <a:ext cx="6017671" cy="174361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341" y="409703"/>
            <a:ext cx="10225275" cy="878238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562" y="2153317"/>
            <a:ext cx="6017671" cy="7038766"/>
          </a:xfrm>
        </p:spPr>
        <p:txBody>
          <a:bodyPr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065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7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6400"/>
            </a:lvl1pPr>
            <a:lvl2pPr marL="914583" indent="0">
              <a:buNone/>
              <a:defRPr sz="5600"/>
            </a:lvl2pPr>
            <a:lvl3pPr marL="1829166" indent="0">
              <a:buNone/>
              <a:defRPr sz="4800"/>
            </a:lvl3pPr>
            <a:lvl4pPr marL="2743749" indent="0">
              <a:buNone/>
              <a:defRPr sz="4000"/>
            </a:lvl4pPr>
            <a:lvl5pPr marL="3658332" indent="0">
              <a:buNone/>
              <a:defRPr sz="4000"/>
            </a:lvl5pPr>
            <a:lvl6pPr marL="4572914" indent="0">
              <a:buNone/>
              <a:defRPr sz="4000"/>
            </a:lvl6pPr>
            <a:lvl7pPr marL="5487497" indent="0">
              <a:buNone/>
              <a:defRPr sz="4000"/>
            </a:lvl7pPr>
            <a:lvl8pPr marL="6402080" indent="0">
              <a:buNone/>
              <a:defRPr sz="4000"/>
            </a:lvl8pPr>
            <a:lvl9pPr marL="7316663" indent="0">
              <a:buNone/>
              <a:defRPr sz="4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7"/>
          </a:xfrm>
        </p:spPr>
        <p:txBody>
          <a:bodyPr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10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vert="horz" lIns="182917" tIns="91458" rIns="182917" bIns="914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vert="horz" lIns="182917" tIns="91458" rIns="182917" bIns="914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9"/>
            <a:ext cx="4267941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2D9B-5F12-4F17-A3EA-113444D225B8}" type="datetimeFigureOut">
              <a:rPr lang="sr-Latn-RS" smtClean="0"/>
              <a:pPr/>
              <a:t>5.10.2023.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9485" y="9537469"/>
            <a:ext cx="5792205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9"/>
            <a:ext cx="4267941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175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9166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937" indent="-685937" algn="l" defTabSz="182916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197" indent="-571614" algn="l" defTabSz="1829166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457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1040" indent="-457291" algn="l" defTabSz="182916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623" indent="-457291" algn="l" defTabSz="1829166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38385" y="818430"/>
            <a:ext cx="8303259" cy="1386408"/>
            <a:chOff x="504627" y="1308666"/>
            <a:chExt cx="8303259" cy="1386408"/>
          </a:xfrm>
        </p:grpSpPr>
        <p:sp>
          <p:nvSpPr>
            <p:cNvPr id="5" name="TextBox 4"/>
            <p:cNvSpPr txBox="1"/>
            <p:nvPr/>
          </p:nvSpPr>
          <p:spPr>
            <a:xfrm>
              <a:off x="513380" y="2048743"/>
              <a:ext cx="82945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1800" dirty="0" smtClean="0">
                  <a:latin typeface="Times New Roman" pitchFamily="18" charset="0"/>
                  <a:cs typeface="Times New Roman" pitchFamily="18" charset="0"/>
                </a:rPr>
                <a:t>Author</a:t>
              </a:r>
            </a:p>
            <a:p>
              <a:r>
                <a:rPr lang="sr-Latn-RS" sz="1800" dirty="0" smtClean="0">
                  <a:latin typeface="Times New Roman" pitchFamily="18" charset="0"/>
                  <a:cs typeface="Times New Roman" pitchFamily="18" charset="0"/>
                </a:rPr>
                <a:t>Institution</a:t>
              </a:r>
              <a:endParaRPr lang="sr-Latn-R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4627" y="1308666"/>
              <a:ext cx="829450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44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POSTER TITLE</a:t>
              </a:r>
              <a:endParaRPr lang="sr-Latn-RS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9136834" y="818430"/>
            <a:ext cx="8753" cy="871914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099188" y="4713039"/>
            <a:ext cx="3744416" cy="4608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Sample picture/table/graph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4627" y="2336775"/>
            <a:ext cx="8352928" cy="2258382"/>
            <a:chOff x="504627" y="2768823"/>
            <a:chExt cx="8352928" cy="2258382"/>
          </a:xfrm>
        </p:grpSpPr>
        <p:sp>
          <p:nvSpPr>
            <p:cNvPr id="17" name="Rectangle 16"/>
            <p:cNvSpPr/>
            <p:nvPr/>
          </p:nvSpPr>
          <p:spPr>
            <a:xfrm>
              <a:off x="504627" y="2768823"/>
              <a:ext cx="8352928" cy="5040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Introduction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04627" y="3272879"/>
              <a:ext cx="8338740" cy="17543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505627" y="824607"/>
            <a:ext cx="8280920" cy="3366378"/>
            <a:chOff x="9505627" y="1040631"/>
            <a:chExt cx="8280920" cy="3366378"/>
          </a:xfrm>
        </p:grpSpPr>
        <p:sp>
          <p:nvSpPr>
            <p:cNvPr id="33" name="Rectangle 32"/>
            <p:cNvSpPr/>
            <p:nvPr/>
          </p:nvSpPr>
          <p:spPr>
            <a:xfrm>
              <a:off x="9505627" y="1040631"/>
              <a:ext cx="8280920" cy="5040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Results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505627" y="1544687"/>
              <a:ext cx="8280920" cy="28623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505627" y="4324533"/>
            <a:ext cx="8280920" cy="2465114"/>
            <a:chOff x="9505627" y="4713039"/>
            <a:chExt cx="8280920" cy="2249090"/>
          </a:xfrm>
        </p:grpSpPr>
        <p:sp>
          <p:nvSpPr>
            <p:cNvPr id="35" name="Rectangle 34"/>
            <p:cNvSpPr/>
            <p:nvPr/>
          </p:nvSpPr>
          <p:spPr>
            <a:xfrm>
              <a:off x="9505627" y="4713039"/>
              <a:ext cx="8280920" cy="5040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Conclusions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05627" y="5207803"/>
              <a:ext cx="8280920" cy="17543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05627" y="6931335"/>
            <a:ext cx="8280920" cy="2402398"/>
            <a:chOff x="9505627" y="7377335"/>
            <a:chExt cx="8280920" cy="2258382"/>
          </a:xfrm>
        </p:grpSpPr>
        <p:sp>
          <p:nvSpPr>
            <p:cNvPr id="41" name="Rectangle 40"/>
            <p:cNvSpPr/>
            <p:nvPr/>
          </p:nvSpPr>
          <p:spPr>
            <a:xfrm>
              <a:off x="9505627" y="7377335"/>
              <a:ext cx="8280920" cy="5040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References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505627" y="7881391"/>
              <a:ext cx="8280920" cy="17543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4627" y="4713039"/>
            <a:ext cx="4464496" cy="4608512"/>
            <a:chOff x="504627" y="5145087"/>
            <a:chExt cx="4392488" cy="4089875"/>
          </a:xfrm>
        </p:grpSpPr>
        <p:sp>
          <p:nvSpPr>
            <p:cNvPr id="19" name="Rectangle 18"/>
            <p:cNvSpPr/>
            <p:nvPr/>
          </p:nvSpPr>
          <p:spPr>
            <a:xfrm>
              <a:off x="504627" y="5145087"/>
              <a:ext cx="4392488" cy="5040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Materials and methods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4627" y="5649143"/>
              <a:ext cx="4392488" cy="35858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54" y="40534"/>
            <a:ext cx="8992247" cy="7389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7515" y="124155"/>
            <a:ext cx="833117" cy="81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</Words>
  <Application>Microsoft Office PowerPoint</Application>
  <PresentationFormat>Prilagođavanje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 prezentacija</vt:lpstr>
    </vt:vector>
  </TitlesOfParts>
  <Company>PHI Nis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 template for 53DPM</dc:title>
  <dc:creator>Public Health Institute Niš</dc:creator>
  <cp:lastModifiedBy>Vesna</cp:lastModifiedBy>
  <cp:revision>20</cp:revision>
  <dcterms:created xsi:type="dcterms:W3CDTF">2019-05-23T07:13:49Z</dcterms:created>
  <dcterms:modified xsi:type="dcterms:W3CDTF">2023-10-05T11:01:24Z</dcterms:modified>
</cp:coreProperties>
</file>